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1"/>
  </p:notesMasterIdLst>
  <p:sldIdLst>
    <p:sldId id="256" r:id="rId3"/>
    <p:sldId id="310" r:id="rId4"/>
    <p:sldId id="326" r:id="rId5"/>
    <p:sldId id="328" r:id="rId6"/>
    <p:sldId id="327" r:id="rId7"/>
    <p:sldId id="312" r:id="rId8"/>
    <p:sldId id="313" r:id="rId9"/>
    <p:sldId id="259" r:id="rId10"/>
    <p:sldId id="260" r:id="rId11"/>
    <p:sldId id="314" r:id="rId12"/>
    <p:sldId id="258" r:id="rId13"/>
    <p:sldId id="316" r:id="rId14"/>
    <p:sldId id="269" r:id="rId15"/>
    <p:sldId id="317" r:id="rId16"/>
    <p:sldId id="270" r:id="rId17"/>
    <p:sldId id="271" r:id="rId18"/>
    <p:sldId id="272" r:id="rId19"/>
    <p:sldId id="273" r:id="rId20"/>
    <p:sldId id="275" r:id="rId21"/>
    <p:sldId id="329" r:id="rId22"/>
    <p:sldId id="280" r:id="rId23"/>
    <p:sldId id="281" r:id="rId24"/>
    <p:sldId id="282" r:id="rId25"/>
    <p:sldId id="284" r:id="rId26"/>
    <p:sldId id="285" r:id="rId27"/>
    <p:sldId id="286" r:id="rId28"/>
    <p:sldId id="288" r:id="rId29"/>
    <p:sldId id="289" r:id="rId30"/>
    <p:sldId id="318" r:id="rId31"/>
    <p:sldId id="290" r:id="rId32"/>
    <p:sldId id="320" r:id="rId33"/>
    <p:sldId id="294" r:id="rId34"/>
    <p:sldId id="295" r:id="rId35"/>
    <p:sldId id="296" r:id="rId36"/>
    <p:sldId id="298" r:id="rId37"/>
    <p:sldId id="297" r:id="rId38"/>
    <p:sldId id="299" r:id="rId39"/>
    <p:sldId id="321" r:id="rId40"/>
    <p:sldId id="322" r:id="rId41"/>
    <p:sldId id="300" r:id="rId42"/>
    <p:sldId id="301" r:id="rId43"/>
    <p:sldId id="302" r:id="rId44"/>
    <p:sldId id="325" r:id="rId45"/>
    <p:sldId id="303" r:id="rId46"/>
    <p:sldId id="324" r:id="rId47"/>
    <p:sldId id="306" r:id="rId48"/>
    <p:sldId id="307" r:id="rId49"/>
    <p:sldId id="308" r:id="rId50"/>
  </p:sldIdLst>
  <p:sldSz cx="9144000" cy="5143500" type="screen16x9"/>
  <p:notesSz cx="6858000" cy="9144000"/>
  <p:embeddedFontLst>
    <p:embeddedFont>
      <p:font typeface="Amatic SC" panose="020B0604020202020204" charset="-79"/>
      <p:regular r:id="rId52"/>
      <p:bold r:id="rId53"/>
    </p:embeddedFont>
    <p:embeddedFont>
      <p:font typeface="Calibri" panose="020F0502020204030204" pitchFamily="34" charset="0"/>
      <p:regular r:id="rId54"/>
      <p:bold r:id="rId55"/>
      <p:italic r:id="rId56"/>
      <p:boldItalic r:id="rId57"/>
    </p:embeddedFont>
    <p:embeddedFont>
      <p:font typeface="Inconsolata" panose="020B0604020202020204" charset="0"/>
      <p:regular r:id="rId58"/>
      <p:bold r:id="rId59"/>
    </p:embeddedFont>
    <p:embeddedFont>
      <p:font typeface="Roboto" panose="020B0604020202020204" charset="0"/>
      <p:regular r:id="rId60"/>
      <p:bold r:id="rId61"/>
      <p:italic r:id="rId62"/>
      <p:boldItalic r:id="rId63"/>
    </p:embeddedFont>
    <p:embeddedFont>
      <p:font typeface="Roboto Light" panose="020B0604020202020204" charset="0"/>
      <p:regular r:id="rId64"/>
      <p:bold r:id="rId65"/>
      <p:italic r:id="rId66"/>
      <p:boldItalic r:id="rId67"/>
    </p:embeddedFont>
    <p:embeddedFont>
      <p:font typeface="Roboto Medium" panose="020B0604020202020204" charset="0"/>
      <p:regular r:id="rId68"/>
      <p:bold r:id="rId69"/>
      <p:italic r:id="rId70"/>
      <p:boldItalic r:id="rId71"/>
    </p:embeddedFont>
    <p:embeddedFont>
      <p:font typeface="Roboto Thin"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177" d="100"/>
          <a:sy n="177" d="100"/>
        </p:scale>
        <p:origin x="94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Frustration = learning, seriously. Here’s the author of a pretty famous book on the mean stack: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So how do we get through this frustration and actually learn?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0.jpeg"/><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Best Practices:</a:t>
            </a: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t>
            </a:r>
            <a:r>
              <a:rPr lang="en-US" sz="1300"/>
              <a:t>add attributes</a:t>
            </a:r>
            <a:endParaRPr lang="en-US" sz="1300" dirty="0"/>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a:t>Homework Assignment</a:t>
            </a:r>
            <a:endParaRPr sz="360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 Assignment </a:t>
            </a:r>
            <a:endParaRPr/>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a:t>
            </a:r>
            <a:r>
              <a:rPr lang="en-US" sz="1800"/>
              <a:t>Lab</a:t>
            </a:r>
            <a:r>
              <a:rPr lang="en" sz="1800"/>
              <a:t> </a:t>
            </a:r>
            <a:r>
              <a:rPr lang="en" sz="1800" dirty="0"/>
              <a:t>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2308</TotalTime>
  <Words>2992</Words>
  <Application>Microsoft Office PowerPoint</Application>
  <PresentationFormat>On-screen Show (16:9)</PresentationFormat>
  <Paragraphs>465</Paragraphs>
  <Slides>48</Slides>
  <Notes>48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Roboto Light</vt:lpstr>
      <vt:lpstr>Roboto</vt:lpstr>
      <vt:lpstr>Inconsolata</vt:lpstr>
      <vt:lpstr>Roboto Thin</vt:lpstr>
      <vt:lpstr>Roboto Medium</vt:lpstr>
      <vt:lpstr>Amatic SC</vt:lpstr>
      <vt:lpstr>Arial</vt:lpstr>
      <vt:lpstr>Calibri</vt:lpstr>
      <vt:lpstr>Simple Light</vt:lpstr>
      <vt:lpstr>1_Unbranded</vt:lpstr>
      <vt:lpstr>Welcome! </vt:lpstr>
      <vt:lpstr>Who Am I? [Experience]</vt:lpstr>
      <vt:lpstr>Who Am I? [Fun Fact]</vt:lpstr>
      <vt:lpstr>Who Am I? [How I got into software]</vt:lpstr>
      <vt:lpstr>Who Am I?</vt:lpstr>
      <vt:lpstr>Who are you?</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Commands</vt:lpstr>
      <vt:lpstr>Activity:  Console Commands</vt:lpstr>
      <vt:lpstr>Activity: Console Commands</vt:lpstr>
      <vt:lpstr>Pop Quiz - Console Commands</vt:lpstr>
      <vt:lpstr>Pop Quiz - Console Utilities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Next Class</vt:lpstr>
      <vt:lpstr>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170</cp:revision>
  <dcterms:modified xsi:type="dcterms:W3CDTF">2019-11-10T19:52:01Z</dcterms:modified>
</cp:coreProperties>
</file>